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1" r:id="rId1"/>
  </p:sldMasterIdLst>
  <p:sldIdLst>
    <p:sldId id="256" r:id="rId2"/>
    <p:sldId id="257" r:id="rId3"/>
    <p:sldId id="258" r:id="rId4"/>
    <p:sldId id="261" r:id="rId5"/>
    <p:sldId id="265" r:id="rId6"/>
    <p:sldId id="264" r:id="rId7"/>
    <p:sldId id="266" r:id="rId8"/>
    <p:sldId id="259" r:id="rId9"/>
    <p:sldId id="260" r:id="rId10"/>
    <p:sldId id="262" r:id="rId11"/>
    <p:sldId id="263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7" autoAdjust="0"/>
    <p:restoredTop sz="95652" autoAdjust="0"/>
  </p:normalViewPr>
  <p:slideViewPr>
    <p:cSldViewPr snapToGrid="0">
      <p:cViewPr varScale="1">
        <p:scale>
          <a:sx n="94" d="100"/>
          <a:sy n="94" d="100"/>
        </p:scale>
        <p:origin x="1018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0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b-NO" smtClean="0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smtClean="0"/>
              <a:pPr/>
              <a:t>9/15/2013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1763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9/15/2013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451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8"/>
            <a:ext cx="5800725" cy="5757422"/>
          </a:xfrm>
        </p:spPr>
        <p:txBody>
          <a:bodyPr vert="eaVert" lIns="45720" tIns="0" rIns="45720" bIns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9/15/2013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304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9/15/2013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444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Deloverskrif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9/15/2013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6164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59" y="1845734"/>
            <a:ext cx="3703320" cy="4023360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9/15/2013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685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9/15/2013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180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9/15/2013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990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9/15/2013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878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D0DF5E60-9974-AC48-9591-99C2BB44B7CF}" type="datetimeFigureOut">
              <a:rPr lang="en-US" smtClean="0"/>
              <a:pPr/>
              <a:t>9/15/2013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728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4948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3"/>
            <a:ext cx="7584948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smtClean="0"/>
              <a:pPr/>
              <a:t>9/15/2013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930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9144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5734"/>
            <a:ext cx="75438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9/15/2013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1707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Etikk i psykologisk forskning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62899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Hva ville Kant sagt til Milgram?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 smtClean="0"/>
          </a:p>
          <a:p>
            <a:r>
              <a:rPr lang="nb-NO" dirty="0" smtClean="0"/>
              <a:t>Forsøkspersoner ble lurt/feilinformert</a:t>
            </a:r>
          </a:p>
          <a:p>
            <a:r>
              <a:rPr lang="nb-NO" dirty="0" smtClean="0"/>
              <a:t>Oppfyller ikke universalitetskravet</a:t>
            </a:r>
          </a:p>
          <a:p>
            <a:pPr lvl="1"/>
            <a:r>
              <a:rPr lang="nb-NO" dirty="0" smtClean="0"/>
              <a:t>Hvis alle ble lurt i psykologiske eksperimenter, ville ingen deltatt </a:t>
            </a:r>
          </a:p>
          <a:p>
            <a:pPr lvl="1"/>
            <a:endParaRPr lang="nb-NO" dirty="0"/>
          </a:p>
          <a:p>
            <a:pPr marL="201168" lvl="1" indent="0">
              <a:buNone/>
            </a:pPr>
            <a:r>
              <a:rPr lang="nb-NO" b="1" dirty="0"/>
              <a:t>”Vi skal handle slik at du ikke bruker mennesker bare som et middel, men også som et formål i seg selv”. </a:t>
            </a:r>
            <a:endParaRPr lang="nb-NO" b="1" dirty="0" smtClean="0"/>
          </a:p>
          <a:p>
            <a:pPr marL="0" indent="0">
              <a:buNone/>
            </a:pPr>
            <a:r>
              <a:rPr lang="nb-NO" dirty="0"/>
              <a:t> </a:t>
            </a:r>
            <a:r>
              <a:rPr lang="nb-NO" dirty="0" smtClean="0"/>
              <a:t> For Kant vil det ALLTID være moralsk galt å krenke et individs rettigheter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16277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Hva ville Kant sagt til Milgram?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Alle har ansvar for sine egne handlinger </a:t>
            </a:r>
            <a:r>
              <a:rPr lang="nb-NO" dirty="0" smtClean="0">
                <a:sym typeface="Wingdings" panose="05000000000000000000" pitchFamily="2" charset="2"/>
              </a:rPr>
              <a:t> Milgram ikke ansvarlig?</a:t>
            </a:r>
          </a:p>
          <a:p>
            <a:r>
              <a:rPr lang="nb-NO" dirty="0" smtClean="0">
                <a:sym typeface="Wingdings" panose="05000000000000000000" pitchFamily="2" charset="2"/>
              </a:rPr>
              <a:t>Alle mennesker har gjennom fornuften tilgang på moralloven</a:t>
            </a:r>
          </a:p>
          <a:p>
            <a:endParaRPr lang="nb-NO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1679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Konklusjon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 smtClean="0"/>
          </a:p>
          <a:p>
            <a:r>
              <a:rPr lang="nb-NO" dirty="0" smtClean="0"/>
              <a:t>Utilitarismen </a:t>
            </a:r>
            <a:r>
              <a:rPr lang="nb-NO" dirty="0" smtClean="0">
                <a:sym typeface="Wingdings" panose="05000000000000000000" pitchFamily="2" charset="2"/>
              </a:rPr>
              <a:t> for</a:t>
            </a:r>
          </a:p>
          <a:p>
            <a:r>
              <a:rPr lang="nb-NO" dirty="0" smtClean="0">
                <a:sym typeface="Wingdings" panose="05000000000000000000" pitchFamily="2" charset="2"/>
              </a:rPr>
              <a:t>Kant  mot</a:t>
            </a:r>
          </a:p>
          <a:p>
            <a:endParaRPr lang="nb-NO" dirty="0">
              <a:sym typeface="Wingdings" panose="05000000000000000000" pitchFamily="2" charset="2"/>
            </a:endParaRPr>
          </a:p>
          <a:p>
            <a:r>
              <a:rPr lang="nb-NO" dirty="0" smtClean="0">
                <a:sym typeface="Wingdings" panose="05000000000000000000" pitchFamily="2" charset="2"/>
              </a:rPr>
              <a:t>Hva mener dere? Var det riktig at dette eksperimentet ble utført?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1678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Oppgave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nb-NO" dirty="0" smtClean="0"/>
          </a:p>
          <a:p>
            <a:pPr lvl="0"/>
            <a:r>
              <a:rPr lang="nb-NO" dirty="0" smtClean="0"/>
              <a:t>Vurder </a:t>
            </a:r>
            <a:r>
              <a:rPr lang="nb-NO" dirty="0"/>
              <a:t>om det var etisk forsvarlig å utføre Milgram-eksperimentet ut fra henholdsvis utilitarismen og Kants moralfilosofi</a:t>
            </a:r>
            <a:r>
              <a:rPr lang="nb-NO" dirty="0" smtClean="0"/>
              <a:t>.</a:t>
            </a:r>
          </a:p>
          <a:p>
            <a:pPr lvl="0"/>
            <a:endParaRPr lang="nb-NO" dirty="0"/>
          </a:p>
          <a:p>
            <a:pPr lvl="0"/>
            <a:endParaRPr lang="nb-NO" dirty="0" smtClean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4938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Milgram-eksperimentet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Stanley Milgram </a:t>
            </a:r>
          </a:p>
          <a:p>
            <a:pPr lvl="1"/>
            <a:r>
              <a:rPr lang="nb-NO" dirty="0" smtClean="0"/>
              <a:t>sosialpsykolog </a:t>
            </a:r>
          </a:p>
          <a:p>
            <a:pPr lvl="1"/>
            <a:r>
              <a:rPr lang="nb-NO" dirty="0" smtClean="0"/>
              <a:t>1961-63</a:t>
            </a:r>
          </a:p>
          <a:p>
            <a:pPr marL="201168" lvl="1" indent="0">
              <a:buNone/>
            </a:pPr>
            <a:r>
              <a:rPr lang="nb-NO" dirty="0" smtClean="0"/>
              <a:t>Hvordan kunne så mange være med på så mye ondt under andre verdenskrig?</a:t>
            </a:r>
          </a:p>
          <a:p>
            <a:pPr marL="201168" lvl="1" indent="0">
              <a:buNone/>
            </a:pPr>
            <a:endParaRPr lang="nb-NO" dirty="0" smtClean="0"/>
          </a:p>
          <a:p>
            <a:pPr marL="201168" lvl="1" indent="0">
              <a:buNone/>
            </a:pPr>
            <a:r>
              <a:rPr lang="nb-NO" dirty="0" smtClean="0"/>
              <a:t>Forsøkspersoner ble fortalt at de var med på et </a:t>
            </a:r>
          </a:p>
          <a:p>
            <a:pPr marL="201168" lvl="1" indent="0">
              <a:buNone/>
            </a:pPr>
            <a:r>
              <a:rPr lang="nb-NO" dirty="0" smtClean="0"/>
              <a:t>eksperiment om læring og straff  </a:t>
            </a:r>
          </a:p>
          <a:p>
            <a:pPr marL="201168" lvl="1" indent="0">
              <a:buNone/>
            </a:pPr>
            <a:r>
              <a:rPr lang="nb-NO" dirty="0" smtClean="0"/>
              <a:t>MEN  det var egentlig om </a:t>
            </a:r>
            <a:r>
              <a:rPr lang="nb-NO" i="1" dirty="0" smtClean="0"/>
              <a:t>lydighet for autoriteter</a:t>
            </a:r>
          </a:p>
          <a:p>
            <a:pPr marL="201168" lvl="1" indent="0">
              <a:buNone/>
            </a:pPr>
            <a:endParaRPr lang="nb-NO" dirty="0" smtClean="0"/>
          </a:p>
          <a:p>
            <a:pPr marL="201168" lvl="1" indent="0">
              <a:buNone/>
            </a:pPr>
            <a:r>
              <a:rPr lang="nb-NO" dirty="0" smtClean="0"/>
              <a:t>Gi økende støt ved feil svar. </a:t>
            </a:r>
          </a:p>
          <a:p>
            <a:endParaRPr lang="nb-NO" dirty="0" smtClean="0"/>
          </a:p>
          <a:p>
            <a:endParaRPr lang="nb-NO" dirty="0"/>
          </a:p>
        </p:txBody>
      </p:sp>
      <p:pic>
        <p:nvPicPr>
          <p:cNvPr id="1026" name="Picture 2" descr="http://upload.wikimedia.org/wikipedia/commons/0/0f/Milgram_Experiment_v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7069" y="3398755"/>
            <a:ext cx="1946564" cy="2470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549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images.flatworldknowledge.com/stangor/stangor-fig14_0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575" y="347241"/>
            <a:ext cx="6267690" cy="6267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058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Hva ville dere gjort?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56849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Resultatet til Milgram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4000" dirty="0" smtClean="0"/>
              <a:t>65% </a:t>
            </a:r>
            <a:r>
              <a:rPr lang="nb-NO" sz="3200" dirty="0" smtClean="0"/>
              <a:t>gav støt helt opp til 450V</a:t>
            </a:r>
          </a:p>
          <a:p>
            <a:endParaRPr lang="nb-NO" sz="2400" dirty="0" smtClean="0"/>
          </a:p>
          <a:p>
            <a:r>
              <a:rPr lang="nb-NO" sz="2400" dirty="0" smtClean="0"/>
              <a:t>«eleven» skrek, og spilte død/bevisstløs ved 330V </a:t>
            </a:r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3162433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b-NO" sz="6000" dirty="0" smtClean="0"/>
              <a:t>Var det etisk riktig å utføre eksperimentet?</a:t>
            </a:r>
            <a:endParaRPr lang="nb-NO" sz="6000" dirty="0"/>
          </a:p>
        </p:txBody>
      </p:sp>
      <p:sp>
        <p:nvSpPr>
          <p:cNvPr id="5" name="Undertittel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9678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Utilitarismen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Moralfilosofi</a:t>
            </a:r>
          </a:p>
          <a:p>
            <a:r>
              <a:rPr lang="nb-NO" dirty="0" smtClean="0"/>
              <a:t>Den moralske verdien </a:t>
            </a:r>
          </a:p>
          <a:p>
            <a:pPr lvl="1"/>
            <a:r>
              <a:rPr lang="nb-NO" dirty="0" smtClean="0"/>
              <a:t>1) Fremmer gode konsekvenser for flest mulig</a:t>
            </a:r>
          </a:p>
          <a:p>
            <a:pPr lvl="1"/>
            <a:r>
              <a:rPr lang="nb-NO" dirty="0" smtClean="0"/>
              <a:t>2) Forventede konsekvensen av en handling</a:t>
            </a:r>
          </a:p>
          <a:p>
            <a:pPr lvl="1"/>
            <a:endParaRPr lang="nb-NO" dirty="0"/>
          </a:p>
          <a:p>
            <a:pPr marL="201168" lvl="1" indent="0">
              <a:buNone/>
            </a:pPr>
            <a:r>
              <a:rPr lang="nb-NO" dirty="0" smtClean="0"/>
              <a:t>Er ”interessant” nyttig?</a:t>
            </a:r>
          </a:p>
          <a:p>
            <a:pPr marL="201168" lvl="1" indent="0">
              <a:buNone/>
            </a:pPr>
            <a:r>
              <a:rPr lang="nb-NO" dirty="0" smtClean="0"/>
              <a:t>Bruke resultatet til noe nyttig?</a:t>
            </a:r>
          </a:p>
          <a:p>
            <a:pPr marL="201168" lvl="1" indent="0">
              <a:buNone/>
            </a:pPr>
            <a:endParaRPr lang="nb-NO" dirty="0"/>
          </a:p>
          <a:p>
            <a:pPr marL="201168" lvl="1" indent="0">
              <a:buNone/>
            </a:pPr>
            <a:r>
              <a:rPr lang="nb-NO" smtClean="0"/>
              <a:t>Rettferdiggjøring og normalisere.</a:t>
            </a:r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455991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Immanuel Kant (1724-1804)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b-NO" dirty="0" smtClean="0"/>
              <a:t>Pliktetiker – </a:t>
            </a:r>
            <a:r>
              <a:rPr lang="nb-NO" dirty="0" err="1" smtClean="0"/>
              <a:t>deontolog</a:t>
            </a:r>
            <a:endParaRPr lang="nb-NO" dirty="0" smtClean="0"/>
          </a:p>
          <a:p>
            <a:r>
              <a:rPr lang="nb-NO" dirty="0"/>
              <a:t>Er handlingen god?</a:t>
            </a:r>
          </a:p>
          <a:p>
            <a:r>
              <a:rPr lang="nb-NO" dirty="0" smtClean="0"/>
              <a:t>Moralloven – kommer fra fornuften</a:t>
            </a:r>
          </a:p>
          <a:p>
            <a:r>
              <a:rPr lang="nb-NO" dirty="0" smtClean="0"/>
              <a:t>Kategoriske imperativ</a:t>
            </a:r>
          </a:p>
          <a:p>
            <a:pPr lvl="1"/>
            <a:r>
              <a:rPr lang="nb-NO" dirty="0" smtClean="0"/>
              <a:t>«Du </a:t>
            </a:r>
            <a:r>
              <a:rPr lang="nb-NO" dirty="0"/>
              <a:t>skal handle slik at du også kan ville at maksimen for din handling kan gjøres til en allmenn lov</a:t>
            </a:r>
            <a:r>
              <a:rPr lang="nb-NO" dirty="0" smtClean="0"/>
              <a:t>.»</a:t>
            </a:r>
          </a:p>
          <a:p>
            <a:pPr lvl="1"/>
            <a:r>
              <a:rPr lang="nb-NO" dirty="0" smtClean="0"/>
              <a:t>Universaliseres</a:t>
            </a:r>
          </a:p>
          <a:p>
            <a:pPr lvl="1"/>
            <a:r>
              <a:rPr lang="nb-NO" dirty="0" smtClean="0"/>
              <a:t>Skille mellom legalitet og moralitet</a:t>
            </a:r>
            <a:endParaRPr lang="nb-NO" dirty="0"/>
          </a:p>
          <a:p>
            <a:pPr lvl="1"/>
            <a:r>
              <a:rPr lang="nb-NO" dirty="0" smtClean="0"/>
              <a:t>Moralitet = motivert av plikt </a:t>
            </a:r>
          </a:p>
          <a:p>
            <a:pPr lvl="1"/>
            <a:endParaRPr lang="nb-NO" dirty="0" smtClean="0"/>
          </a:p>
          <a:p>
            <a:pPr lvl="1"/>
            <a:r>
              <a:rPr lang="nb-NO" dirty="0" smtClean="0"/>
              <a:t>Eks: Du ønsker å låne penger men kan ikke betale tilbake </a:t>
            </a:r>
          </a:p>
          <a:p>
            <a:pPr marL="201168" lvl="1" indent="0">
              <a:buNone/>
            </a:pPr>
            <a:r>
              <a:rPr lang="nb-NO" dirty="0" smtClean="0"/>
              <a:t>Maksime: «hvis du er i pengeknipe så kan du lyve får å låne penger»</a:t>
            </a:r>
          </a:p>
          <a:p>
            <a:pPr marL="201168" lvl="1" indent="0">
              <a:buNone/>
            </a:pPr>
            <a:r>
              <a:rPr lang="nb-NO" dirty="0" smtClean="0"/>
              <a:t>Denne maksimen kan ikke universaliseres fordi i en verden der alle gjorde dette så ville ikke løfter ha noe verdi og derfor vil du ikke ha mulighet til å gi et falsk løfte.</a:t>
            </a:r>
          </a:p>
          <a:p>
            <a:pPr lvl="1"/>
            <a:endParaRPr lang="nb-NO" dirty="0" smtClean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7581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kt">
  <a:themeElements>
    <a:clrScheme name="Retrospek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</TotalTime>
  <Words>364</Words>
  <Application>Microsoft Office PowerPoint</Application>
  <PresentationFormat>Skjermfremvisning (4:3)</PresentationFormat>
  <Paragraphs>62</Paragraphs>
  <Slides>12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12</vt:i4>
      </vt:variant>
    </vt:vector>
  </HeadingPairs>
  <TitlesOfParts>
    <vt:vector size="16" baseType="lpstr">
      <vt:lpstr>Calibri</vt:lpstr>
      <vt:lpstr>Calibri Light</vt:lpstr>
      <vt:lpstr>Wingdings</vt:lpstr>
      <vt:lpstr>Retrospekt</vt:lpstr>
      <vt:lpstr>Etikk i psykologisk forskning</vt:lpstr>
      <vt:lpstr>Oppgave</vt:lpstr>
      <vt:lpstr>Milgram-eksperimentet</vt:lpstr>
      <vt:lpstr>PowerPoint-presentasjon</vt:lpstr>
      <vt:lpstr>Hva ville dere gjort?</vt:lpstr>
      <vt:lpstr>Resultatet til Milgram</vt:lpstr>
      <vt:lpstr>Var det etisk riktig å utføre eksperimentet?</vt:lpstr>
      <vt:lpstr>Utilitarismen</vt:lpstr>
      <vt:lpstr>Immanuel Kant (1724-1804)</vt:lpstr>
      <vt:lpstr>Hva ville Kant sagt til Milgram?</vt:lpstr>
      <vt:lpstr>Hva ville Kant sagt til Milgram?</vt:lpstr>
      <vt:lpstr>Konklusjon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Etikk i psykologisk forskning</dc:title>
  <dc:creator>Johannes Vederhus</dc:creator>
  <cp:lastModifiedBy>Johannes Vederhus</cp:lastModifiedBy>
  <cp:revision>16</cp:revision>
  <dcterms:created xsi:type="dcterms:W3CDTF">2013-09-13T12:19:22Z</dcterms:created>
  <dcterms:modified xsi:type="dcterms:W3CDTF">2013-09-15T12:52:14Z</dcterms:modified>
</cp:coreProperties>
</file>